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sldIdLst>
    <p:sldId id="279" r:id="rId2"/>
    <p:sldId id="280" r:id="rId3"/>
    <p:sldId id="269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>
        <p:scale>
          <a:sx n="90" d="100"/>
          <a:sy n="90" d="100"/>
        </p:scale>
        <p:origin x="-55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8CD1656-016B-4601-B661-1029C3EA8A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773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80CB1-DFF7-4F3E-A711-F35E3EE3D2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433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EA171-E950-4DF2-B1D5-6FD297B3E8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353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38140-921D-4455-A238-0C63C929E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679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5A1CE-A1FF-4344-B3C9-33F565DE0B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9236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C6484-92F2-4131-BFEB-7D669DDA93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14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C8D4C1E-E2F9-4261-9574-187412EF18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1663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092E0-22EA-4D15-8F65-06FB83083E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236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D19BB-DD54-448E-84BF-7DA4D17438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16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8CB4BDA0-083A-4626-97AC-7D4464C464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4056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6FD1124D-6658-4EC8-A268-F2705624B6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7352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1E3F39-F68E-40BA-9E00-AF58230DC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53" r:id="rId4"/>
    <p:sldLayoutId id="2147483761" r:id="rId5"/>
    <p:sldLayoutId id="2147483754" r:id="rId6"/>
    <p:sldLayoutId id="2147483755" r:id="rId7"/>
    <p:sldLayoutId id="2147483762" r:id="rId8"/>
    <p:sldLayoutId id="2147483763" r:id="rId9"/>
    <p:sldLayoutId id="2147483756" r:id="rId10"/>
    <p:sldLayoutId id="2147483757" r:id="rId11"/>
  </p:sldLayoutIdLst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99F166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ABDE91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5" descr="j039777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267200"/>
            <a:ext cx="1238250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667" y="528107"/>
            <a:ext cx="177958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04800"/>
            <a:ext cx="1219200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29593" y="3790146"/>
            <a:ext cx="5562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Narrow" pitchFamily="34" charset="0"/>
              </a:rPr>
              <a:t>Неделя правовой грамотности </a:t>
            </a:r>
          </a:p>
          <a:p>
            <a:pPr algn="ctr"/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Narrow" pitchFamily="34" charset="0"/>
              </a:rPr>
              <a:t>«Правовой навигатор»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52600" y="1676400"/>
            <a:ext cx="5791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Narrow" pitchFamily="34" charset="0"/>
              </a:rPr>
              <a:t>Құқықтық</a:t>
            </a: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8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Narrow" pitchFamily="34" charset="0"/>
              </a:rPr>
              <a:t>сауаттылық</a:t>
            </a: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8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Narrow" pitchFamily="34" charset="0"/>
              </a:rPr>
              <a:t>апталығы</a:t>
            </a: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Narrow" pitchFamily="34" charset="0"/>
              </a:rPr>
              <a:t> </a:t>
            </a:r>
            <a:endParaRPr lang="ru-RU" sz="2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Narrow" pitchFamily="34" charset="0"/>
              </a:rPr>
              <a:t>"</a:t>
            </a:r>
            <a:r>
              <a:rPr lang="ru-RU" sz="28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Narrow" pitchFamily="34" charset="0"/>
              </a:rPr>
              <a:t>Құқықтық</a:t>
            </a: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Narrow" pitchFamily="34" charset="0"/>
              </a:rPr>
              <a:t> навигатор"</a:t>
            </a:r>
          </a:p>
        </p:txBody>
      </p:sp>
    </p:spTree>
    <p:extLst>
      <p:ext uri="{BB962C8B-B14F-4D97-AF65-F5344CB8AC3E}">
        <p14:creationId xmlns:p14="http://schemas.microsoft.com/office/powerpoint/2010/main" val="90906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5" descr="j039777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267200"/>
            <a:ext cx="1238250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667" y="528107"/>
            <a:ext cx="177958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04800"/>
            <a:ext cx="1219200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29593" y="3790146"/>
            <a:ext cx="5562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Неделя правовой грамотности </a:t>
            </a:r>
          </a:p>
          <a:p>
            <a:pPr algn="ctr"/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«Правовой навигатор»</a:t>
            </a:r>
          </a:p>
          <a:p>
            <a:pPr algn="ctr"/>
            <a:r>
              <a:rPr lang="en-US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V</a:t>
            </a:r>
            <a:r>
              <a:rPr lang="kk-KZ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kk-KZ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день</a:t>
            </a:r>
            <a:endParaRPr lang="ru-RU" sz="2800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CCCC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endParaRPr lang="ru-RU" sz="2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2600" y="1676400"/>
            <a:ext cx="5791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Құқықтық</a:t>
            </a:r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800" b="1" dirty="0" err="1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сауаттылық</a:t>
            </a:r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800" b="1" dirty="0" err="1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апталығы</a:t>
            </a:r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endParaRPr lang="ru-RU" sz="2800" b="1" dirty="0" smtClean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CCCC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ru-RU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«</a:t>
            </a:r>
            <a:r>
              <a:rPr lang="ru-RU" sz="2800" b="1" dirty="0" err="1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Құқықтық</a:t>
            </a:r>
            <a:r>
              <a:rPr lang="ru-RU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навигатор»</a:t>
            </a:r>
            <a:endParaRPr lang="ru-RU" sz="2800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CCCC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en-US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V</a:t>
            </a:r>
            <a:r>
              <a:rPr lang="en-US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800" b="1" dirty="0" err="1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күні</a:t>
            </a:r>
            <a:endParaRPr lang="ru-RU" sz="2800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CCCC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  <a14:imgEffect>
                      <a14:sharpenSoften amount="-2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34" y="5029200"/>
            <a:ext cx="1430451" cy="1430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880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3940175"/>
          </a:xfrm>
        </p:spPr>
        <p:txBody>
          <a:bodyPr/>
          <a:lstStyle/>
          <a:p>
            <a:pPr eaLnBrk="1" hangingPunct="1"/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жылдың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17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ақпанында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құқықтық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сауаттылық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апталығы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аясында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 "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Білгірлерден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сұраңыз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заң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кеңесі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; "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Заң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балалардың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көзімен"фильмдерін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қарау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ұйымдастырылады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Құқықтық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сауаттылық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апталығының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жабылу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шеңберінде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 "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Құқықтық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әлем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көзімен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", "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Менің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отбасым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", "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Менің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құқығым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", "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Балалық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шағымның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түрлі-түсті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әлемі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суреттер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конкурстары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"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Қазақстандық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құқық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" эссе- "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Құқығым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бар"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плакаттар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конкурсы;  "Сен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құқық"оқушылардың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стартап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құқықтық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жобалар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конкурсының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қорытындылары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шығарылатын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болады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5087" indent="0" eaLnBrk="1" hangingPunct="1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65087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17 февраля  2023 года в рамках недели правовой грамотности будут организованы: юридическая консультация «Спросите у знатоков», просмотр фильмов «Закон глазами детей». В рамках закрытия недели правовой грамотности будут подведены итоги конкурсов рисунков «Правовой мир глазами детей», «Моя семья», «Мои права», «Разноцветный мир детства», эссе «Казахстанское право», конкурс плакатов «Имею право», конкурс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стартап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правовых проектов учащихся «Ты и право».</a:t>
            </a:r>
          </a:p>
          <a:p>
            <a:pPr eaLnBrk="1" hangingPunct="1"/>
            <a:endParaRPr lang="ru-RU" altLang="ru-RU" dirty="0" smtClean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28600"/>
            <a:ext cx="1219200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5985933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449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5" descr="j039777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267200"/>
            <a:ext cx="1238250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667" y="528107"/>
            <a:ext cx="177958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04800"/>
            <a:ext cx="1219200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29593" y="3790146"/>
            <a:ext cx="5562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Неделя правовой грамотности </a:t>
            </a:r>
          </a:p>
          <a:p>
            <a:pPr algn="ctr"/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«Правовой навигатор»</a:t>
            </a:r>
          </a:p>
          <a:p>
            <a:pPr algn="ctr"/>
            <a:r>
              <a:rPr lang="en-US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I</a:t>
            </a:r>
            <a:r>
              <a:rPr lang="kk-KZ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день</a:t>
            </a:r>
            <a:endParaRPr lang="ru-RU" sz="2800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CCCC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endParaRPr lang="ru-RU" sz="2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2600" y="1676400"/>
            <a:ext cx="5791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Құқықтық</a:t>
            </a:r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800" b="1" dirty="0" err="1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сауаттылық</a:t>
            </a:r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800" b="1" dirty="0" err="1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апталығы</a:t>
            </a:r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endParaRPr lang="ru-RU" sz="2800" b="1" dirty="0" smtClean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CCCC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ru-RU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«</a:t>
            </a:r>
            <a:r>
              <a:rPr lang="ru-RU" sz="2800" b="1" dirty="0" err="1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Құқықтық</a:t>
            </a:r>
            <a:r>
              <a:rPr lang="ru-RU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навигатор»</a:t>
            </a:r>
            <a:endParaRPr lang="ru-RU" sz="2800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CCCC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en-US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I </a:t>
            </a:r>
            <a:r>
              <a:rPr lang="ru-RU" sz="2800" b="1" dirty="0" err="1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күні</a:t>
            </a:r>
            <a:endParaRPr lang="ru-RU" sz="2800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CCCC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  <a14:imgEffect>
                      <a14:sharpenSoften amount="-2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34" y="5029200"/>
            <a:ext cx="1430451" cy="1430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995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304800" y="1524000"/>
            <a:ext cx="8839200" cy="3940175"/>
          </a:xfrm>
        </p:spPr>
        <p:txBody>
          <a:bodyPr/>
          <a:lstStyle/>
          <a:p>
            <a:pPr eaLnBrk="1" hangingPunct="1"/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жылғы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13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ақпанда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Құқықтық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сауаттылық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апталығы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шеңберінде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апталықтың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ашылуына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арналған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саптық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жиын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; "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Құқықтық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Әлем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көзімен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", "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Менің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отбасым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", "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менің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құқығым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", "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Балалық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шағымның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түрлі-түсті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әлемі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суреттер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байқауы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; "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Менің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мектепке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барар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жолым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қауіпсіз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?", "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Іс-әрекеттеріме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жауапты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болуды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қалай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үйренуге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болады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?"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жобалық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акциясы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ұйымдастырыдады</a:t>
            </a:r>
            <a:endParaRPr lang="ru-RU" sz="1800" dirty="0">
              <a:solidFill>
                <a:schemeClr val="tx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65087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13 февраля 2023 года в рамках недели правовой грамотности будут организованы: линейка, посвященная открытию недели, конкурсы рисунков «Правовой мир глазами детей», «Моя семья», «Мои права», «Разноцветный мир детства», проектная акция «Безопасна ли моя дорога в школу», «Как научиться быть ответственным за свои проступки?».</a:t>
            </a:r>
          </a:p>
          <a:p>
            <a:pPr eaLnBrk="1" hangingPunct="1"/>
            <a:endParaRPr lang="ru-RU" altLang="ru-RU" dirty="0" smtClean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28600"/>
            <a:ext cx="1219200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600"/>
            <a:ext cx="143192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5" descr="j039777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267200"/>
            <a:ext cx="1238250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667" y="528107"/>
            <a:ext cx="177958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04800"/>
            <a:ext cx="1219200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29593" y="3790146"/>
            <a:ext cx="5562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Неделя правовой грамотности </a:t>
            </a:r>
          </a:p>
          <a:p>
            <a:pPr algn="ctr"/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«Правовой навигатор»</a:t>
            </a:r>
          </a:p>
          <a:p>
            <a:pPr algn="ctr"/>
            <a:r>
              <a:rPr lang="en-US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I</a:t>
            </a:r>
            <a:r>
              <a:rPr lang="en-US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II</a:t>
            </a:r>
            <a:r>
              <a:rPr lang="kk-KZ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kk-KZ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день</a:t>
            </a:r>
            <a:endParaRPr lang="ru-RU" sz="2800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CCCC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endParaRPr lang="ru-RU" sz="2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2600" y="1676400"/>
            <a:ext cx="5791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Құқықтық</a:t>
            </a:r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800" b="1" dirty="0" err="1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сауаттылық</a:t>
            </a:r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800" b="1" dirty="0" err="1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апталығы</a:t>
            </a:r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endParaRPr lang="ru-RU" sz="2800" b="1" dirty="0" smtClean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CCCC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ru-RU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«</a:t>
            </a:r>
            <a:r>
              <a:rPr lang="ru-RU" sz="2800" b="1" dirty="0" err="1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Құқықтық</a:t>
            </a:r>
            <a:r>
              <a:rPr lang="ru-RU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навигатор»</a:t>
            </a:r>
            <a:endParaRPr lang="ru-RU" sz="2800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CCCC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en-US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III</a:t>
            </a:r>
            <a:r>
              <a:rPr lang="en-US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800" b="1" dirty="0" err="1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күні</a:t>
            </a:r>
            <a:endParaRPr lang="ru-RU" sz="2800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CCCC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  <a14:imgEffect>
                      <a14:sharpenSoften amount="-2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34" y="5029200"/>
            <a:ext cx="1430451" cy="1430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429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304800" y="1524000"/>
            <a:ext cx="8839200" cy="3940175"/>
          </a:xfrm>
        </p:spPr>
        <p:txBody>
          <a:bodyPr/>
          <a:lstStyle/>
          <a:p>
            <a:pPr eaLnBrk="1" hangingPunct="1"/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жылдың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14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ақпанында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құқықтық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сауаттылық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апталығы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аясында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  "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Қазақстандық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құқық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" эссе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байқауы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; "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Құқығым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бар"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ұнқағаздар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/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плакаттар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/ конкурсы ;"Сен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құқық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оқушылардың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стартап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құқықтық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жобалар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конкурсы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ұйымдастырылады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65087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14 февраля 2023 года в рамках недели правовой грамотности будут организованы: конкурс эссе «Казахстанское право», конкурс плакатов «Имею право», конкурс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стартап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правовых проектов учащихся «Ты и право».</a:t>
            </a:r>
          </a:p>
          <a:p>
            <a:pPr eaLnBrk="1" hangingPunct="1"/>
            <a:endParaRPr lang="ru-RU" altLang="ru-RU" dirty="0" smtClean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28600"/>
            <a:ext cx="1219200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600"/>
            <a:ext cx="143192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265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5" descr="j039777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267200"/>
            <a:ext cx="1238250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667" y="528107"/>
            <a:ext cx="177958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04800"/>
            <a:ext cx="1219200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29593" y="3790146"/>
            <a:ext cx="5562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Неделя правовой грамотности </a:t>
            </a:r>
          </a:p>
          <a:p>
            <a:pPr algn="ctr"/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«Правовой навигатор»</a:t>
            </a:r>
          </a:p>
          <a:p>
            <a:pPr algn="ctr"/>
            <a:r>
              <a:rPr lang="en-US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I</a:t>
            </a:r>
            <a:r>
              <a:rPr lang="en-US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II</a:t>
            </a:r>
            <a:r>
              <a:rPr lang="kk-KZ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kk-KZ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день</a:t>
            </a:r>
            <a:endParaRPr lang="ru-RU" sz="2800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CCCC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endParaRPr lang="ru-RU" sz="2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2600" y="1676400"/>
            <a:ext cx="5791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Құқықтық</a:t>
            </a:r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800" b="1" dirty="0" err="1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сауаттылық</a:t>
            </a:r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800" b="1" dirty="0" err="1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апталығы</a:t>
            </a:r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endParaRPr lang="ru-RU" sz="2800" b="1" dirty="0" smtClean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CCCC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ru-RU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«</a:t>
            </a:r>
            <a:r>
              <a:rPr lang="ru-RU" sz="2800" b="1" dirty="0" err="1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Құқықтық</a:t>
            </a:r>
            <a:r>
              <a:rPr lang="ru-RU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навигатор»</a:t>
            </a:r>
            <a:endParaRPr lang="ru-RU" sz="2800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CCCC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en-US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III</a:t>
            </a:r>
            <a:r>
              <a:rPr lang="en-US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800" b="1" dirty="0" err="1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күні</a:t>
            </a:r>
            <a:endParaRPr lang="ru-RU" sz="2800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CCCC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  <a14:imgEffect>
                      <a14:sharpenSoften amount="-2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34" y="5029200"/>
            <a:ext cx="1430451" cy="1430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488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304800" y="1524000"/>
            <a:ext cx="8839200" cy="3940175"/>
          </a:xfrm>
        </p:spPr>
        <p:txBody>
          <a:bodyPr/>
          <a:lstStyle/>
          <a:p>
            <a:pPr eaLnBrk="1" hangingPunct="1"/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жылғы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15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ақпанда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Құқықтық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сауаттылық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апталығы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шеңберінде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 "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Құқықтық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эрудит"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әдеби-құқықтық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викторинасы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; "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Ойын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түріндегі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сот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процестері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құқықтық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турнирі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; "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Өнегелі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өмір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жобасы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шеңберінде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табысты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адамдармен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кездесу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ұйымдастырылады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65087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15 февраля 2023 года в рамках недели правовой грамотности будут организованы: литературно-правовая викторина «Правовой эрудит», турнир правовых знаний «Игровые судебные процессы», в рамках проекта «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Өнегелі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өмір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встреча с успешными людьми.</a:t>
            </a:r>
          </a:p>
          <a:p>
            <a:pPr eaLnBrk="1" hangingPunct="1"/>
            <a:endParaRPr lang="ru-RU" altLang="ru-RU" dirty="0" smtClean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28600"/>
            <a:ext cx="1219200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600"/>
            <a:ext cx="143192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038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5" descr="j039777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267200"/>
            <a:ext cx="1238250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667" y="528107"/>
            <a:ext cx="177958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04800"/>
            <a:ext cx="1219200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29593" y="3790146"/>
            <a:ext cx="5562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Неделя правовой грамотности </a:t>
            </a:r>
          </a:p>
          <a:p>
            <a:pPr algn="ctr"/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«Правовой навигатор»</a:t>
            </a:r>
          </a:p>
          <a:p>
            <a:pPr algn="ctr"/>
            <a:r>
              <a:rPr lang="en-US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I</a:t>
            </a:r>
            <a:r>
              <a:rPr lang="en-US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V</a:t>
            </a:r>
            <a:r>
              <a:rPr lang="kk-KZ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kk-KZ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день</a:t>
            </a:r>
            <a:endParaRPr lang="ru-RU" sz="2800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CCCC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endParaRPr lang="ru-RU" sz="2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2600" y="1676400"/>
            <a:ext cx="5791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Құқықтық</a:t>
            </a:r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800" b="1" dirty="0" err="1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сауаттылық</a:t>
            </a:r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800" b="1" dirty="0" err="1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апталығы</a:t>
            </a:r>
            <a:r>
              <a:rPr lang="ru-RU" sz="2800" b="1" dirty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endParaRPr lang="ru-RU" sz="2800" b="1" dirty="0" smtClean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CCCC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ru-RU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«</a:t>
            </a:r>
            <a:r>
              <a:rPr lang="ru-RU" sz="2800" b="1" dirty="0" err="1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Құқықтық</a:t>
            </a:r>
            <a:r>
              <a:rPr lang="ru-RU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навигатор»</a:t>
            </a:r>
            <a:endParaRPr lang="ru-RU" sz="2800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CCCC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en-US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IV</a:t>
            </a:r>
            <a:r>
              <a:rPr lang="en-US" sz="2800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800" b="1" dirty="0" err="1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CCCC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күні</a:t>
            </a:r>
            <a:endParaRPr lang="ru-RU" sz="2800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CCCC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  <a14:imgEffect>
                      <a14:sharpenSoften amount="-2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34" y="5029200"/>
            <a:ext cx="1430451" cy="1430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229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304800" y="1524000"/>
            <a:ext cx="8839200" cy="3940175"/>
          </a:xfrm>
        </p:spPr>
        <p:txBody>
          <a:bodyPr/>
          <a:lstStyle/>
          <a:p>
            <a:pPr eaLnBrk="1" hangingPunct="1"/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жылдың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16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ақпанында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құқықтық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сауаттылық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апталығы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аясында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" Мен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менің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құқықтарым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танымдық-іскерлік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ситуациялық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ойыны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; "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Мен–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патриотпын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"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сканвордтар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конкурсы; 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ата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аналармен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жұртшылықпен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«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Отбасы-қауіпсіздік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аумағы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». «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Балаңызды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қалай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түсінуге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болады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?"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тақырыптарында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дөңгелек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үстел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ұйымдастыру</a:t>
            </a:r>
            <a:endParaRPr lang="ru-RU" sz="1800" dirty="0">
              <a:solidFill>
                <a:schemeClr val="tx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5087" indent="0" eaLnBrk="1" hangingPunct="1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65087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16 февраля 2023 года в рамках недели правовой грамотности будут организованы: познавательно-деловая ситуационная игра «Я и мои права», конкурс </a:t>
            </a:r>
            <a:r>
              <a:rPr lang="ru-RU" sz="1800" dirty="0" err="1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сканвордов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«Я – патриот», круглый стол с родителями, общественностью «Семья – территория безопасности. Как понимать своего ребенка».</a:t>
            </a:r>
          </a:p>
          <a:p>
            <a:pPr marL="65087" indent="0">
              <a:buNone/>
            </a:pP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solidFill>
                <a:schemeClr val="tx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 dirty="0" smtClean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28600"/>
            <a:ext cx="1219200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600"/>
            <a:ext cx="143192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567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609</TotalTime>
  <Words>606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Century Gothic</vt:lpstr>
      <vt:lpstr>Wingdings 2</vt:lpstr>
      <vt:lpstr>Verdana</vt:lpstr>
      <vt:lpstr>Calibri</vt:lpstr>
      <vt:lpstr>Book Antiqua</vt:lpstr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Alexandra</dc:creator>
  <cp:lastModifiedBy>Пользователь</cp:lastModifiedBy>
  <cp:revision>56</cp:revision>
  <cp:lastPrinted>1601-01-01T00:00:00Z</cp:lastPrinted>
  <dcterms:created xsi:type="dcterms:W3CDTF">1601-01-01T00:00:00Z</dcterms:created>
  <dcterms:modified xsi:type="dcterms:W3CDTF">2022-09-26T23:24:34Z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